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2B84-599C-414F-AE5D-6D3354884C3F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378F-D08F-4E24-85F4-1D0E96ECC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A715-3048-49F0-AC4D-A9C98C445FFA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EB64-E004-4109-A686-2B65E60F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CB2A-B956-47E1-8467-10B62EA83091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ADF3-6AE3-4988-B8AF-30BDDBBE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B63E-0E19-49D3-AA2D-D30EFCBA7922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B7FE-1333-4A19-94C6-8C61D60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D138-8465-4AEA-9064-285C916A7289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A037-A62A-424F-A34F-E024D607B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E228-7B69-489E-837F-A49766CB9F58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F8E5-50C4-4F63-9DBB-3A53CE2B7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DAD3-AAD2-4D9A-BB4E-D4409F8A2F41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0831-AE45-4AC8-8FE4-78E766DC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0D2B-C24E-4298-93E7-3FB173F10F75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4B63-28BF-42A3-BECA-6EC252E6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FDEE-9798-4343-A0EE-920FEC96D287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48DA-C15E-4C21-ADFE-4B705582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5414-0AA8-4813-B8DE-5F20B09A193E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3BE5-271D-4C4C-A3F4-97CDB3A21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2922-B04A-4BE4-8CAF-13EDF23275C0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A29F-A5B7-45E6-A541-EB82B625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B904A-8C90-478A-93F5-D2ABE7BB5B46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23DB7-4E61-404C-90FF-88604A1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alida de campo 03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himboraz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643063"/>
            <a:ext cx="8715375" cy="1643062"/>
          </a:xfrm>
        </p:spPr>
        <p:txBody>
          <a:bodyPr/>
          <a:lstStyle/>
          <a:p>
            <a:r>
              <a:rPr lang="en-US" sz="3000" b="1" smtClean="0">
                <a:latin typeface="Tahoma" pitchFamily="34" charset="0"/>
                <a:cs typeface="Tahoma" pitchFamily="34" charset="0"/>
              </a:rPr>
              <a:t>“Manejo integrado de los recursos naturales para agricultura de pequeña escala en la subcuenca del río Chimbo, Ecuador”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357438" y="5991225"/>
            <a:ext cx="4500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sz="1600" b="1">
                <a:solidFill>
                  <a:srgbClr val="FFFF00"/>
                </a:solidFill>
                <a:latin typeface="Verdana" pitchFamily="34" charset="0"/>
              </a:rPr>
              <a:t>Joseph W. Nelson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1600" b="1">
                <a:solidFill>
                  <a:srgbClr val="FFFF00"/>
                </a:solidFill>
                <a:latin typeface="Verdana" pitchFamily="34" charset="0"/>
              </a:rPr>
              <a:t>Julio 2011</a:t>
            </a:r>
          </a:p>
        </p:txBody>
      </p:sp>
      <p:pic>
        <p:nvPicPr>
          <p:cNvPr id="26630" name="Picture 22" descr="logo oficial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14313"/>
            <a:ext cx="2000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SANREM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42875"/>
            <a:ext cx="9286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357188"/>
            <a:ext cx="1463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VT_trans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428625"/>
            <a:ext cx="1357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428625"/>
            <a:ext cx="13573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U_Boliv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24025" y="214313"/>
            <a:ext cx="9906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8625" y="3643313"/>
            <a:ext cx="8286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Gestion de Bosques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mtClean="0"/>
              <a:t>Las plantaciones son accesibles a todos los residentes?</a:t>
            </a:r>
          </a:p>
          <a:p>
            <a:pPr>
              <a:buFont typeface="Arial" charset="0"/>
              <a:buNone/>
            </a:pPr>
            <a:r>
              <a:rPr lang="es-ES" smtClean="0"/>
              <a:t>¿Existen restricciones a lo que pueden hacer los residentes en las plantaciones?</a:t>
            </a:r>
          </a:p>
          <a:p>
            <a:pPr>
              <a:buFont typeface="Arial" charset="0"/>
              <a:buNone/>
            </a:pPr>
            <a:r>
              <a:rPr lang="es-ES" smtClean="0"/>
              <a:t>¿Ha utilizado estas plantaciones para el pasto?</a:t>
            </a:r>
          </a:p>
          <a:p>
            <a:pPr>
              <a:buFont typeface="Arial" charset="0"/>
              <a:buNone/>
            </a:pPr>
            <a:r>
              <a:rPr lang="es-ES" smtClean="0"/>
              <a:t>¿Se ha cosechado los árboles de estas plantaciones?</a:t>
            </a:r>
          </a:p>
          <a:p>
            <a:endParaRPr lang="es-ES" smtClean="0"/>
          </a:p>
          <a:p>
            <a:endParaRPr lang="en-US" smtClean="0"/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71900"/>
            <a:ext cx="5257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s-ES" smtClean="0"/>
              <a:t>¿Tiene una fuente adecuada de combustible para cocinar y para calefacción?</a:t>
            </a:r>
          </a:p>
          <a:p>
            <a:r>
              <a:rPr lang="es-ES" smtClean="0"/>
              <a:t>¿Quienes son responsables para la cosecha de leña para el combustible?</a:t>
            </a:r>
          </a:p>
          <a:p>
            <a:r>
              <a:rPr lang="es-ES" smtClean="0"/>
              <a:t>¿Tiene una fuente adecuada de madera para la construcción?</a:t>
            </a:r>
          </a:p>
          <a:p>
            <a:r>
              <a:rPr lang="es-ES" smtClean="0"/>
              <a:t>¿Les gustaría gestionar algunas de las plantaciones para el suministro futuro de madera? ¿Otras fuentes de ingresos?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¿</a:t>
            </a:r>
            <a:r>
              <a:rPr lang="en-US" smtClean="0"/>
              <a:t>Ademas de la cosecha de madera, que beneficios proveen las plantaciones de arboles?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s-ES" smtClean="0"/>
              <a:t>En la cosecha de árboles, ¿Cómo talan los árboles? ¿Quiénes hacen el trabajo? y ¿Cómo transportan las maderas de la zona? ¿Qué piensan de este proceso? </a:t>
            </a:r>
          </a:p>
          <a:p>
            <a:endParaRPr lang="es-ES" smtClean="0"/>
          </a:p>
          <a:p>
            <a:endParaRPr lang="en-US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6477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/>
            <a:r>
              <a:rPr lang="es-ES" sz="4400" smtClean="0"/>
              <a:t>La plantación silvo-pastoral</a:t>
            </a:r>
          </a:p>
          <a:p>
            <a:endParaRPr lang="en-US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s-ES" sz="3600" smtClean="0"/>
              <a:t>¿Qué piensan de  esta plantación experimental?</a:t>
            </a:r>
          </a:p>
          <a:p>
            <a:endParaRPr lang="en-US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s-ES" smtClean="0"/>
              <a:t>¿Qué piensan de los árboles nativos?   </a:t>
            </a:r>
          </a:p>
          <a:p>
            <a:r>
              <a:rPr lang="es-ES" smtClean="0"/>
              <a:t>¿Piensan que los árboles nativos son de mas utilidad que las especies exóticas?</a:t>
            </a:r>
          </a:p>
          <a:p>
            <a:r>
              <a:rPr lang="es-ES" smtClean="0"/>
              <a:t>¿Por qué?</a:t>
            </a:r>
          </a:p>
          <a:p>
            <a:endParaRPr lang="en-US" smtClean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47800"/>
          </a:xfrm>
        </p:spPr>
        <p:txBody>
          <a:bodyPr>
            <a:normAutofit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¿Cómo pueden los árboles y los bosques ayudar a la comunidad?</a:t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endParaRPr lang="en-US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104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¿</a:t>
            </a:r>
            <a:r>
              <a:rPr lang="es-ES" sz="3200" smtClean="0"/>
              <a:t>Creen ustedes que los árboles son buenas para el ambiente, y bueno para la economía local?</a:t>
            </a:r>
            <a:br>
              <a:rPr lang="es-ES" sz="3200" smtClean="0"/>
            </a:br>
            <a:endParaRPr lang="en-US" sz="3200" smtClean="0"/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Las plantaciones de pino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838200"/>
            <a:ext cx="7721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s-ES" smtClean="0"/>
              <a:t>¿Quién es dueño de estas plantaciones?</a:t>
            </a:r>
            <a:br>
              <a:rPr lang="es-ES" smtClean="0"/>
            </a:br>
            <a:r>
              <a:rPr lang="es-ES" smtClean="0"/>
              <a:t>	 ¿Los individuales?</a:t>
            </a:r>
            <a:br>
              <a:rPr lang="es-ES" smtClean="0"/>
            </a:br>
            <a:r>
              <a:rPr lang="es-ES" smtClean="0"/>
              <a:t>	 ¿La comunidad?</a:t>
            </a:r>
            <a:br>
              <a:rPr lang="es-ES" smtClean="0"/>
            </a:br>
            <a:r>
              <a:rPr lang="es-ES" smtClean="0"/>
              <a:t>	 ¿El gobierno?</a:t>
            </a:r>
          </a:p>
          <a:p>
            <a:endParaRPr lang="en-US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627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s-ES" smtClean="0"/>
              <a:t>¿Estas plantaciones son buenas para el ambiente? ¿Para la economía?</a:t>
            </a:r>
          </a:p>
          <a:p>
            <a:endParaRPr lang="en-US" smtClean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s-ES" smtClean="0"/>
              <a:t>¿Quiénes toman las decisiones acerca de la gestión de las plantaciones se gestionan?</a:t>
            </a:r>
          </a:p>
          <a:p>
            <a:endParaRPr lang="en-US" smtClean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80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Gesti</a:t>
            </a:r>
            <a:r>
              <a:rPr lang="es-ES" smtClean="0"/>
              <a:t>ó</a:t>
            </a:r>
            <a:r>
              <a:rPr lang="en-US" smtClean="0"/>
              <a:t>n de Bosques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¿Cómo se decide sembrar plantaciones?</a:t>
            </a:r>
          </a:p>
          <a:p>
            <a:r>
              <a:rPr lang="es-ES" smtClean="0"/>
              <a:t>¿Se involucra toda la comunidad en las decisiones sobre la gestión?</a:t>
            </a:r>
          </a:p>
          <a:p>
            <a:r>
              <a:rPr lang="es-ES" smtClean="0"/>
              <a:t>¿Las mujeres?</a:t>
            </a:r>
          </a:p>
          <a:p>
            <a:r>
              <a:rPr lang="es-ES" smtClean="0"/>
              <a:t>¿Los vecinos?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s-ES" smtClean="0"/>
              <a:t>¿Por qué se plantaron estos bosques de pinos?</a:t>
            </a:r>
          </a:p>
          <a:p>
            <a:endParaRPr lang="en-US" smtClean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277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Tahoma</vt:lpstr>
      <vt:lpstr>Verdana</vt:lpstr>
      <vt:lpstr>Office Theme</vt:lpstr>
      <vt:lpstr>“Manejo integrado de los recursos naturales para agricultura de pequeña escala en la subcuenca del río Chimbo, Ecuador”</vt:lpstr>
      <vt:lpstr> ¿Cómo pueden los árboles y los bosques ayudar a la comunidad?  </vt:lpstr>
      <vt:lpstr>¿Creen ustedes que los árboles son buenas para el ambiente, y bueno para la economía local? </vt:lpstr>
      <vt:lpstr>Las plantaciones de pino </vt:lpstr>
      <vt:lpstr>Slide 5</vt:lpstr>
      <vt:lpstr>Slide 6</vt:lpstr>
      <vt:lpstr>Slide 7</vt:lpstr>
      <vt:lpstr>Gestión de Bosques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pueden los árboles y los bosques ayudan a la Comunidad?</dc:title>
  <dc:creator>Joseph W. Nelson</dc:creator>
  <cp:lastModifiedBy>Jeffrey Alwang</cp:lastModifiedBy>
  <cp:revision>15</cp:revision>
  <dcterms:created xsi:type="dcterms:W3CDTF">2011-07-20T15:46:43Z</dcterms:created>
  <dcterms:modified xsi:type="dcterms:W3CDTF">2011-07-21T17:38:06Z</dcterms:modified>
</cp:coreProperties>
</file>